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1"/>
  </p:notesMasterIdLst>
  <p:handoutMasterIdLst>
    <p:handoutMasterId r:id="rId12"/>
  </p:handoutMasterIdLst>
  <p:sldIdLst>
    <p:sldId id="314" r:id="rId5"/>
    <p:sldId id="326" r:id="rId6"/>
    <p:sldId id="317" r:id="rId7"/>
    <p:sldId id="327" r:id="rId8"/>
    <p:sldId id="318" r:id="rId9"/>
    <p:sldId id="30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>
      <p:cViewPr varScale="1">
        <p:scale>
          <a:sx n="97" d="100"/>
          <a:sy n="97" d="100"/>
        </p:scale>
        <p:origin x="216" y="306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hyperlink" Target="https://www.linkedin.com/in/divyeshkotadia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hyperlink" Target="https://www.linkedin.com/in/divyeshkotadia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A6DF91-1A50-4EC4-9EB6-1109533CAE27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C4C4C39A-5CB5-4CFD-B6C6-C2B8E6B799C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Divyesh Kotadia – M365 Architect | AI Explorer</a:t>
          </a:r>
        </a:p>
        <a:p>
          <a:r>
            <a:rPr lang="en-US" dirty="0">
              <a:hlinkClick xmlns:r="http://schemas.openxmlformats.org/officeDocument/2006/relationships" r:id="rId1"/>
            </a:rPr>
            <a:t>https://www.linkedin.com/in/divyeshkotadia</a:t>
          </a:r>
          <a:endParaRPr lang="en-US" dirty="0"/>
        </a:p>
      </dgm:t>
    </dgm:pt>
    <dgm:pt modelId="{4C669B94-5790-4E29-8E4C-63267A510F0F}" type="parTrans" cxnId="{444F3A7A-C66B-4AF1-950A-5FCC0DCCE9EA}">
      <dgm:prSet/>
      <dgm:spPr/>
      <dgm:t>
        <a:bodyPr/>
        <a:lstStyle/>
        <a:p>
          <a:endParaRPr lang="en-US"/>
        </a:p>
      </dgm:t>
    </dgm:pt>
    <dgm:pt modelId="{BDDC7CBD-AE61-4693-A891-339F0961C678}" type="sibTrans" cxnId="{444F3A7A-C66B-4AF1-950A-5FCC0DCCE9EA}">
      <dgm:prSet/>
      <dgm:spPr/>
      <dgm:t>
        <a:bodyPr/>
        <a:lstStyle/>
        <a:p>
          <a:endParaRPr lang="en-US"/>
        </a:p>
      </dgm:t>
    </dgm:pt>
    <dgm:pt modelId="{E6038F1C-134C-4E43-B89F-C5ED7CAA0E3B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Advait M – Uni | AI Explorer</a:t>
          </a:r>
        </a:p>
      </dgm:t>
    </dgm:pt>
    <dgm:pt modelId="{F00E4AFF-F92B-4767-951A-92F9440455F9}" type="parTrans" cxnId="{23AF4DE6-1D69-4650-881D-F35ACD5D7D57}">
      <dgm:prSet/>
      <dgm:spPr/>
      <dgm:t>
        <a:bodyPr/>
        <a:lstStyle/>
        <a:p>
          <a:endParaRPr lang="en-US"/>
        </a:p>
      </dgm:t>
    </dgm:pt>
    <dgm:pt modelId="{23F9F98C-4CC1-4846-ACC4-EB02B1C34895}" type="sibTrans" cxnId="{23AF4DE6-1D69-4650-881D-F35ACD5D7D57}">
      <dgm:prSet/>
      <dgm:spPr/>
      <dgm:t>
        <a:bodyPr/>
        <a:lstStyle/>
        <a:p>
          <a:endParaRPr lang="en-US"/>
        </a:p>
      </dgm:t>
    </dgm:pt>
    <dgm:pt modelId="{B9A8FC9F-4D4E-4FCF-B952-85799E5388FB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Guari  - Uni | AI Explorer</a:t>
          </a:r>
        </a:p>
      </dgm:t>
    </dgm:pt>
    <dgm:pt modelId="{D252A07B-9399-43E4-8303-0E7CFB9BB31D}" type="parTrans" cxnId="{D4672E6B-9B94-4089-A561-2D5230974C93}">
      <dgm:prSet/>
      <dgm:spPr/>
      <dgm:t>
        <a:bodyPr/>
        <a:lstStyle/>
        <a:p>
          <a:endParaRPr lang="en-US"/>
        </a:p>
      </dgm:t>
    </dgm:pt>
    <dgm:pt modelId="{97F047E0-C80B-40F6-A7C9-6FEF57131223}" type="sibTrans" cxnId="{D4672E6B-9B94-4089-A561-2D5230974C93}">
      <dgm:prSet/>
      <dgm:spPr/>
      <dgm:t>
        <a:bodyPr/>
        <a:lstStyle/>
        <a:p>
          <a:endParaRPr lang="en-US"/>
        </a:p>
      </dgm:t>
    </dgm:pt>
    <dgm:pt modelId="{0383CC83-667C-4EC7-A974-7AFD1FACD672}" type="pres">
      <dgm:prSet presAssocID="{37A6DF91-1A50-4EC4-9EB6-1109533CAE27}" presName="linearFlow" presStyleCnt="0">
        <dgm:presLayoutVars>
          <dgm:dir/>
          <dgm:resizeHandles val="exact"/>
        </dgm:presLayoutVars>
      </dgm:prSet>
      <dgm:spPr/>
    </dgm:pt>
    <dgm:pt modelId="{7803E644-0174-4863-AFCC-A43401248B52}" type="pres">
      <dgm:prSet presAssocID="{C4C4C39A-5CB5-4CFD-B6C6-C2B8E6B799C7}" presName="composite" presStyleCnt="0"/>
      <dgm:spPr/>
    </dgm:pt>
    <dgm:pt modelId="{7AE13651-CA15-4A2C-9615-C96B2CD6EB8E}" type="pres">
      <dgm:prSet presAssocID="{C4C4C39A-5CB5-4CFD-B6C6-C2B8E6B799C7}" presName="imgShp" presStyleLbl="fgImgPlace1" presStyleIdx="0" presStyleCnt="3"/>
      <dgm:spPr>
        <a:blipFill rotWithShape="1">
          <a:blip xmlns:r="http://schemas.openxmlformats.org/officeDocument/2006/relationships" r:embed="rId2"/>
          <a:srcRect/>
          <a:stretch>
            <a:fillRect t="-17000" b="-17000"/>
          </a:stretch>
        </a:blipFill>
      </dgm:spPr>
    </dgm:pt>
    <dgm:pt modelId="{A0F08A66-8519-4E14-8C2B-A5AD715F575E}" type="pres">
      <dgm:prSet presAssocID="{C4C4C39A-5CB5-4CFD-B6C6-C2B8E6B799C7}" presName="txShp" presStyleLbl="node1" presStyleIdx="0" presStyleCnt="3">
        <dgm:presLayoutVars>
          <dgm:bulletEnabled val="1"/>
        </dgm:presLayoutVars>
      </dgm:prSet>
      <dgm:spPr/>
    </dgm:pt>
    <dgm:pt modelId="{DC515950-B823-4336-BF01-E0D4FB151C01}" type="pres">
      <dgm:prSet presAssocID="{BDDC7CBD-AE61-4693-A891-339F0961C678}" presName="spacing" presStyleCnt="0"/>
      <dgm:spPr/>
    </dgm:pt>
    <dgm:pt modelId="{E3479E16-3163-43CF-AE0E-0E4D2C0875C1}" type="pres">
      <dgm:prSet presAssocID="{E6038F1C-134C-4E43-B89F-C5ED7CAA0E3B}" presName="composite" presStyleCnt="0"/>
      <dgm:spPr/>
    </dgm:pt>
    <dgm:pt modelId="{9A87F544-9F43-4E84-BC14-237C218356E2}" type="pres">
      <dgm:prSet presAssocID="{E6038F1C-134C-4E43-B89F-C5ED7CAA0E3B}" presName="imgShp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17000" b="-17000"/>
          </a:stretch>
        </a:blipFill>
      </dgm:spPr>
    </dgm:pt>
    <dgm:pt modelId="{620C35B1-575C-40E1-88CC-7C993F1ED6CF}" type="pres">
      <dgm:prSet presAssocID="{E6038F1C-134C-4E43-B89F-C5ED7CAA0E3B}" presName="txShp" presStyleLbl="node1" presStyleIdx="1" presStyleCnt="3">
        <dgm:presLayoutVars>
          <dgm:bulletEnabled val="1"/>
        </dgm:presLayoutVars>
      </dgm:prSet>
      <dgm:spPr/>
    </dgm:pt>
    <dgm:pt modelId="{894AD2DA-B159-43C6-854B-9BE65EDA18E1}" type="pres">
      <dgm:prSet presAssocID="{23F9F98C-4CC1-4846-ACC4-EB02B1C34895}" presName="spacing" presStyleCnt="0"/>
      <dgm:spPr/>
    </dgm:pt>
    <dgm:pt modelId="{B6771F01-A489-4BCA-A5A0-BE611918E31F}" type="pres">
      <dgm:prSet presAssocID="{B9A8FC9F-4D4E-4FCF-B952-85799E5388FB}" presName="composite" presStyleCnt="0"/>
      <dgm:spPr/>
    </dgm:pt>
    <dgm:pt modelId="{6BD76E4B-86D3-4BAE-A3CC-3D6458C6E70D}" type="pres">
      <dgm:prSet presAssocID="{B9A8FC9F-4D4E-4FCF-B952-85799E5388FB}" presName="imgShp" presStyleLbl="fgImgPlace1" presStyleIdx="2" presStyleCnt="3"/>
      <dgm:spPr>
        <a:blipFill rotWithShape="1">
          <a:blip xmlns:r="http://schemas.openxmlformats.org/officeDocument/2006/relationships" r:embed="rId2"/>
          <a:srcRect/>
          <a:stretch>
            <a:fillRect t="-17000" b="-17000"/>
          </a:stretch>
        </a:blipFill>
      </dgm:spPr>
    </dgm:pt>
    <dgm:pt modelId="{9E12CABB-DC1A-4777-BBD1-83411D9344E6}" type="pres">
      <dgm:prSet presAssocID="{B9A8FC9F-4D4E-4FCF-B952-85799E5388FB}" presName="txShp" presStyleLbl="node1" presStyleIdx="2" presStyleCnt="3">
        <dgm:presLayoutVars>
          <dgm:bulletEnabled val="1"/>
        </dgm:presLayoutVars>
      </dgm:prSet>
      <dgm:spPr/>
    </dgm:pt>
  </dgm:ptLst>
  <dgm:cxnLst>
    <dgm:cxn modelId="{9D88522E-948F-46BE-B6D4-6A34AA1CD8F9}" type="presOf" srcId="{C4C4C39A-5CB5-4CFD-B6C6-C2B8E6B799C7}" destId="{A0F08A66-8519-4E14-8C2B-A5AD715F575E}" srcOrd="0" destOrd="0" presId="urn:microsoft.com/office/officeart/2005/8/layout/vList3"/>
    <dgm:cxn modelId="{A552BC38-8AC5-411E-A3F7-F3CBFB8275A1}" type="presOf" srcId="{B9A8FC9F-4D4E-4FCF-B952-85799E5388FB}" destId="{9E12CABB-DC1A-4777-BBD1-83411D9344E6}" srcOrd="0" destOrd="0" presId="urn:microsoft.com/office/officeart/2005/8/layout/vList3"/>
    <dgm:cxn modelId="{D4672E6B-9B94-4089-A561-2D5230974C93}" srcId="{37A6DF91-1A50-4EC4-9EB6-1109533CAE27}" destId="{B9A8FC9F-4D4E-4FCF-B952-85799E5388FB}" srcOrd="2" destOrd="0" parTransId="{D252A07B-9399-43E4-8303-0E7CFB9BB31D}" sibTransId="{97F047E0-C80B-40F6-A7C9-6FEF57131223}"/>
    <dgm:cxn modelId="{444F3A7A-C66B-4AF1-950A-5FCC0DCCE9EA}" srcId="{37A6DF91-1A50-4EC4-9EB6-1109533CAE27}" destId="{C4C4C39A-5CB5-4CFD-B6C6-C2B8E6B799C7}" srcOrd="0" destOrd="0" parTransId="{4C669B94-5790-4E29-8E4C-63267A510F0F}" sibTransId="{BDDC7CBD-AE61-4693-A891-339F0961C678}"/>
    <dgm:cxn modelId="{857D09A0-D357-4095-898F-28C039C9F7C2}" type="presOf" srcId="{37A6DF91-1A50-4EC4-9EB6-1109533CAE27}" destId="{0383CC83-667C-4EC7-A974-7AFD1FACD672}" srcOrd="0" destOrd="0" presId="urn:microsoft.com/office/officeart/2005/8/layout/vList3"/>
    <dgm:cxn modelId="{23D316B2-93C3-45FB-8DEB-9307CD4D5856}" type="presOf" srcId="{E6038F1C-134C-4E43-B89F-C5ED7CAA0E3B}" destId="{620C35B1-575C-40E1-88CC-7C993F1ED6CF}" srcOrd="0" destOrd="0" presId="urn:microsoft.com/office/officeart/2005/8/layout/vList3"/>
    <dgm:cxn modelId="{23AF4DE6-1D69-4650-881D-F35ACD5D7D57}" srcId="{37A6DF91-1A50-4EC4-9EB6-1109533CAE27}" destId="{E6038F1C-134C-4E43-B89F-C5ED7CAA0E3B}" srcOrd="1" destOrd="0" parTransId="{F00E4AFF-F92B-4767-951A-92F9440455F9}" sibTransId="{23F9F98C-4CC1-4846-ACC4-EB02B1C34895}"/>
    <dgm:cxn modelId="{C85AED8B-EEB5-45A0-A685-D3696C810722}" type="presParOf" srcId="{0383CC83-667C-4EC7-A974-7AFD1FACD672}" destId="{7803E644-0174-4863-AFCC-A43401248B52}" srcOrd="0" destOrd="0" presId="urn:microsoft.com/office/officeart/2005/8/layout/vList3"/>
    <dgm:cxn modelId="{10BF8828-D4FA-4654-A1ED-6C85A4390FDB}" type="presParOf" srcId="{7803E644-0174-4863-AFCC-A43401248B52}" destId="{7AE13651-CA15-4A2C-9615-C96B2CD6EB8E}" srcOrd="0" destOrd="0" presId="urn:microsoft.com/office/officeart/2005/8/layout/vList3"/>
    <dgm:cxn modelId="{0878CF8D-4776-4542-98A2-E4375ED6D67B}" type="presParOf" srcId="{7803E644-0174-4863-AFCC-A43401248B52}" destId="{A0F08A66-8519-4E14-8C2B-A5AD715F575E}" srcOrd="1" destOrd="0" presId="urn:microsoft.com/office/officeart/2005/8/layout/vList3"/>
    <dgm:cxn modelId="{121643A7-A693-4152-8B85-40CA3EEFE97E}" type="presParOf" srcId="{0383CC83-667C-4EC7-A974-7AFD1FACD672}" destId="{DC515950-B823-4336-BF01-E0D4FB151C01}" srcOrd="1" destOrd="0" presId="urn:microsoft.com/office/officeart/2005/8/layout/vList3"/>
    <dgm:cxn modelId="{069D83C2-2BF0-4D9B-9D9F-85F3106619E4}" type="presParOf" srcId="{0383CC83-667C-4EC7-A974-7AFD1FACD672}" destId="{E3479E16-3163-43CF-AE0E-0E4D2C0875C1}" srcOrd="2" destOrd="0" presId="urn:microsoft.com/office/officeart/2005/8/layout/vList3"/>
    <dgm:cxn modelId="{775D5CE6-D116-4D26-A151-023BB3B9B33A}" type="presParOf" srcId="{E3479E16-3163-43CF-AE0E-0E4D2C0875C1}" destId="{9A87F544-9F43-4E84-BC14-237C218356E2}" srcOrd="0" destOrd="0" presId="urn:microsoft.com/office/officeart/2005/8/layout/vList3"/>
    <dgm:cxn modelId="{AE4150C9-C4DD-42D0-AD52-63E42B71E2C0}" type="presParOf" srcId="{E3479E16-3163-43CF-AE0E-0E4D2C0875C1}" destId="{620C35B1-575C-40E1-88CC-7C993F1ED6CF}" srcOrd="1" destOrd="0" presId="urn:microsoft.com/office/officeart/2005/8/layout/vList3"/>
    <dgm:cxn modelId="{85C263B5-551D-4536-8496-5AA66D2E0C60}" type="presParOf" srcId="{0383CC83-667C-4EC7-A974-7AFD1FACD672}" destId="{894AD2DA-B159-43C6-854B-9BE65EDA18E1}" srcOrd="3" destOrd="0" presId="urn:microsoft.com/office/officeart/2005/8/layout/vList3"/>
    <dgm:cxn modelId="{B79404A2-D0CB-48A1-A418-E69FFE9D6F04}" type="presParOf" srcId="{0383CC83-667C-4EC7-A974-7AFD1FACD672}" destId="{B6771F01-A489-4BCA-A5A0-BE611918E31F}" srcOrd="4" destOrd="0" presId="urn:microsoft.com/office/officeart/2005/8/layout/vList3"/>
    <dgm:cxn modelId="{972D25DE-E480-49C9-B559-B3E0C8A1FDCC}" type="presParOf" srcId="{B6771F01-A489-4BCA-A5A0-BE611918E31F}" destId="{6BD76E4B-86D3-4BAE-A3CC-3D6458C6E70D}" srcOrd="0" destOrd="0" presId="urn:microsoft.com/office/officeart/2005/8/layout/vList3"/>
    <dgm:cxn modelId="{FF030ADA-D403-45A2-A993-92797855A5FD}" type="presParOf" srcId="{B6771F01-A489-4BCA-A5A0-BE611918E31F}" destId="{9E12CABB-DC1A-4777-BBD1-83411D9344E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08A66-8519-4E14-8C2B-A5AD715F575E}">
      <dsp:nvSpPr>
        <dsp:cNvPr id="0" name=""/>
        <dsp:cNvSpPr/>
      </dsp:nvSpPr>
      <dsp:spPr>
        <a:xfrm rot="10800000">
          <a:off x="1776252" y="504"/>
          <a:ext cx="6066991" cy="99240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7622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Divyesh Kotadia – M365 Architect | AI Explorer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hlinkClick xmlns:r="http://schemas.openxmlformats.org/officeDocument/2006/relationships" r:id="rId1"/>
            </a:rPr>
            <a:t>https://www.linkedin.com/in/divyeshkotadia</a:t>
          </a:r>
          <a:endParaRPr lang="en-US" sz="1500" kern="1200" dirty="0"/>
        </a:p>
      </dsp:txBody>
      <dsp:txXfrm rot="10800000">
        <a:off x="2024353" y="504"/>
        <a:ext cx="5818890" cy="992403"/>
      </dsp:txXfrm>
    </dsp:sp>
    <dsp:sp modelId="{7AE13651-CA15-4A2C-9615-C96B2CD6EB8E}">
      <dsp:nvSpPr>
        <dsp:cNvPr id="0" name=""/>
        <dsp:cNvSpPr/>
      </dsp:nvSpPr>
      <dsp:spPr>
        <a:xfrm>
          <a:off x="1280051" y="504"/>
          <a:ext cx="992403" cy="992403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C35B1-575C-40E1-88CC-7C993F1ED6CF}">
      <dsp:nvSpPr>
        <dsp:cNvPr id="0" name=""/>
        <dsp:cNvSpPr/>
      </dsp:nvSpPr>
      <dsp:spPr>
        <a:xfrm rot="10800000">
          <a:off x="1776252" y="1281528"/>
          <a:ext cx="6066991" cy="99240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7622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Advait M – Uni | AI Explorer</a:t>
          </a:r>
        </a:p>
      </dsp:txBody>
      <dsp:txXfrm rot="10800000">
        <a:off x="2024353" y="1281528"/>
        <a:ext cx="5818890" cy="992403"/>
      </dsp:txXfrm>
    </dsp:sp>
    <dsp:sp modelId="{9A87F544-9F43-4E84-BC14-237C218356E2}">
      <dsp:nvSpPr>
        <dsp:cNvPr id="0" name=""/>
        <dsp:cNvSpPr/>
      </dsp:nvSpPr>
      <dsp:spPr>
        <a:xfrm>
          <a:off x="1280051" y="1281528"/>
          <a:ext cx="992403" cy="992403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2CABB-DC1A-4777-BBD1-83411D9344E6}">
      <dsp:nvSpPr>
        <dsp:cNvPr id="0" name=""/>
        <dsp:cNvSpPr/>
      </dsp:nvSpPr>
      <dsp:spPr>
        <a:xfrm rot="10800000">
          <a:off x="1776252" y="2562552"/>
          <a:ext cx="6066991" cy="99240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7622" tIns="57150" rIns="10668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Guari  - Uni | AI Explorer</a:t>
          </a:r>
        </a:p>
      </dsp:txBody>
      <dsp:txXfrm rot="10800000">
        <a:off x="2024353" y="2562552"/>
        <a:ext cx="5818890" cy="992403"/>
      </dsp:txXfrm>
    </dsp:sp>
    <dsp:sp modelId="{6BD76E4B-86D3-4BAE-A3CC-3D6458C6E70D}">
      <dsp:nvSpPr>
        <dsp:cNvPr id="0" name=""/>
        <dsp:cNvSpPr/>
      </dsp:nvSpPr>
      <dsp:spPr>
        <a:xfrm>
          <a:off x="1280051" y="2562552"/>
          <a:ext cx="992403" cy="992403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F199A-1826-7E35-C45B-6DD67CF26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9C58A1-A479-EB63-EC7F-27D7CA570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7046EF-6A7E-9DDC-93BA-88E382927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96F5D-9299-FB02-1A4D-FB29E50CB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dirty="0"/>
              <a:t>HR Agentic APP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9BB7D-0432-A983-DDDA-74E1C30FD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B26F-3D60-7ADD-E83A-3EEFF8E6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7E6CE-F737-4B44-A165-B586BA3C25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1730477"/>
            <a:ext cx="8917859" cy="11012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are a humble team of three, consisting of one IT professional and two tech graduates. We are very excited to participate in this opportunity and are driven by a passion for learning at the Microsoft AI Skill Fest.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BC4E0-9674-1CFD-D26B-A64112228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D9D584C-975D-F385-26F3-9A46F0BE0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4252854"/>
              </p:ext>
            </p:extLst>
          </p:nvPr>
        </p:nvGraphicFramePr>
        <p:xfrm>
          <a:off x="-10431" y="2831690"/>
          <a:ext cx="9123295" cy="3555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539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/>
          <a:p>
            <a:r>
              <a:rPr lang="en-US" dirty="0"/>
              <a:t>APP overview</a:t>
            </a:r>
          </a:p>
        </p:txBody>
      </p:sp>
      <p:pic>
        <p:nvPicPr>
          <p:cNvPr id="5" name="Picture Placeholder 4" descr="White and black robot hands">
            <a:extLst>
              <a:ext uri="{FF2B5EF4-FFF2-40B4-BE49-F238E27FC236}">
                <a16:creationId xmlns:a16="http://schemas.microsoft.com/office/drawing/2014/main" id="{95D91661-037A-ECB3-7904-2C3843A98D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5001" r="25001"/>
          <a:stretch/>
        </p:blipFill>
        <p:spPr>
          <a:xfrm>
            <a:off x="20" y="10"/>
            <a:ext cx="6095980" cy="6857990"/>
          </a:xfrm>
          <a:noFill/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172990"/>
            <a:ext cx="4896677" cy="230972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It’s an intranet app for HR and employees covering 4 core features using agentic framework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Employee queries about company policies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Targeted/Broadcast email communication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Raise/Resolve AskHR tickets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Policy document management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0F9B-316C-9F97-5E4A-18E5B0A7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379" y="2862519"/>
            <a:ext cx="10439401" cy="1617017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/>
              <a:t>DEMO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947D2ABD-74D5-48EF-8C69-C3E73D846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98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/>
              <a:t>Node JS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cs typeface="Calibri"/>
              </a:rPr>
              <a:t>Azure AI Modules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cs typeface="Calibri"/>
              </a:rPr>
              <a:t>Code Base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{65CFA1C1-F1CA-45E0-8AC8-58A656D7D06A}tf22318419_win32</Template>
  <TotalTime>142</TotalTime>
  <Words>134</Words>
  <Application>Microsoft Office PowerPoint</Application>
  <PresentationFormat>Widescreen</PresentationFormat>
  <Paragraphs>28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Tenorite</vt:lpstr>
      <vt:lpstr>Custom</vt:lpstr>
      <vt:lpstr>HR Agentic APP</vt:lpstr>
      <vt:lpstr>About us</vt:lpstr>
      <vt:lpstr>APP overview</vt:lpstr>
      <vt:lpstr>DEMO</vt:lpstr>
      <vt:lpstr>Architecture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Kotadia, Divyesh</dc:creator>
  <cp:lastModifiedBy>Kotadia, Divyesh</cp:lastModifiedBy>
  <cp:revision>1</cp:revision>
  <dcterms:created xsi:type="dcterms:W3CDTF">2025-04-28T21:23:56Z</dcterms:created>
  <dcterms:modified xsi:type="dcterms:W3CDTF">2025-04-28T23:46:07Z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